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5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11.png" ContentType="image/png"/>
  <Override PartName="/ppt/media/image1.jpeg" ContentType="image/jpeg"/>
  <Override PartName="/ppt/media/image7.png" ContentType="image/png"/>
  <Override PartName="/ppt/media/image12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dt" idx="6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ftr" idx="7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 type="sldNum" idx="8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3F8F2FF-9FDA-45F4-B016-F0F6BA5363D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sldNum" idx="10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A438CA0-0921-4EB9-B5A9-866A00D1915F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sldNum" idx="18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D482D57-65EF-4DF0-94EF-D3CE3B2B25A1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sldNum" idx="11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F1DA91-3F7F-410E-BFB1-277ABA8ADCFF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sldNum" idx="12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2A445CA-A1B1-41EA-AF1F-48838BF889E5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sldNum" idx="13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B7ABA17-02B4-4BB6-A2E5-4913E94267B4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sldNum" idx="14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6443C3E-281E-4284-9577-820E7190161F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sldNum" idx="15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BFB3254-7578-4F07-8AB6-6F4AB38A0948}" type="slidenum">
              <a:rPr b="0" lang="en-US" sz="1200" spc="-1" strike="noStrike">
                <a:latin typeface="Times New Roman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sldNum" idx="16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3172E62-921A-4B5B-951C-66D906F38260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ldImg"/>
          </p:nvPr>
        </p:nvSpPr>
        <p:spPr>
          <a:xfrm>
            <a:off x="777240" y="1257120"/>
            <a:ext cx="6217200" cy="3394080"/>
          </a:xfrm>
          <a:prstGeom prst="rect">
            <a:avLst/>
          </a:prstGeom>
          <a:ln w="0">
            <a:noFill/>
          </a:ln>
        </p:spPr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77240" y="4840560"/>
            <a:ext cx="6217200" cy="395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© Copyright Showeet.com – Creative &amp; Free PowerPoint Templates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sldNum" idx="17"/>
          </p:nvPr>
        </p:nvSpPr>
        <p:spPr>
          <a:xfrm>
            <a:off x="4402440" y="9553680"/>
            <a:ext cx="3367440" cy="50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B5451B3-530D-4435-A77B-01982186443C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504B32-B6A0-4C68-B6BF-6340A20A72B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7DB46C-40CF-4B0C-B3E0-15D3A5827E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B79C61C-EDC1-4A7D-830A-4D7511146D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BEF28C-EE30-4E93-8FDF-2CF5F42BAE6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4EA36F-F156-4D7F-A40E-D25C8E55D04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2B8423B-2D99-4EA3-B01E-DD44FD1EDF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1B49DB7-03EB-4AF5-8F03-BBBCC42901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7FEE923-1085-4DF1-BE44-126047EDFF0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AD7DB7-D480-43F0-A3CD-40893FB491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9FBA3EF-9034-4C73-9187-9A4095EE5AD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0565B95-F516-44C3-B525-9A1890FFC9B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3BA508-04E7-4008-8212-CCD8BADCBDC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6"/>
          <p:cNvSpPr/>
          <p:nvPr/>
        </p:nvSpPr>
        <p:spPr>
          <a:xfrm rot="5400000">
            <a:off x="9423360" y="4773240"/>
            <a:ext cx="181836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" name="Rectangle 5"/>
          <p:cNvSpPr/>
          <p:nvPr/>
        </p:nvSpPr>
        <p:spPr>
          <a:xfrm>
            <a:off x="212760" y="205920"/>
            <a:ext cx="9653760" cy="5257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Rectangle 7"/>
          <p:cNvSpPr/>
          <p:nvPr/>
        </p:nvSpPr>
        <p:spPr>
          <a:xfrm>
            <a:off x="6342480" y="2754720"/>
            <a:ext cx="758520" cy="134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1"/>
          <p:cNvSpPr>
            <a:spLocks noGrp="1"/>
          </p:cNvSpPr>
          <p:nvPr>
            <p:ph type="ftr" idx="1"/>
          </p:nvPr>
        </p:nvSpPr>
        <p:spPr>
          <a:xfrm>
            <a:off x="5157720" y="5164560"/>
            <a:ext cx="4462920" cy="30132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92640" y="-554400"/>
            <a:ext cx="8693280" cy="157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0809991-C9AD-4EA2-86B6-9ADF2E777673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4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6"/>
          <p:cNvSpPr/>
          <p:nvPr/>
        </p:nvSpPr>
        <p:spPr>
          <a:xfrm rot="5400000">
            <a:off x="9423360" y="4773240"/>
            <a:ext cx="181836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84" name="Rectangle 5"/>
          <p:cNvSpPr/>
          <p:nvPr/>
        </p:nvSpPr>
        <p:spPr>
          <a:xfrm>
            <a:off x="212760" y="205920"/>
            <a:ext cx="9653760" cy="5257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6"/>
          <p:cNvSpPr/>
          <p:nvPr/>
        </p:nvSpPr>
        <p:spPr>
          <a:xfrm rot="5400000">
            <a:off x="9423360" y="4773240"/>
            <a:ext cx="1818360" cy="27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© Copyright Showeet.com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4" name="Rectangle 5"/>
          <p:cNvSpPr/>
          <p:nvPr/>
        </p:nvSpPr>
        <p:spPr>
          <a:xfrm>
            <a:off x="212760" y="205920"/>
            <a:ext cx="9653760" cy="5257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Rectangle 10"/>
          <p:cNvSpPr/>
          <p:nvPr/>
        </p:nvSpPr>
        <p:spPr>
          <a:xfrm>
            <a:off x="0" y="1513800"/>
            <a:ext cx="2954520" cy="129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PlaceHolder 1"/>
          <p:cNvSpPr>
            <a:spLocks noGrp="1"/>
          </p:cNvSpPr>
          <p:nvPr>
            <p:ph type="ftr" idx="5"/>
          </p:nvPr>
        </p:nvSpPr>
        <p:spPr>
          <a:xfrm>
            <a:off x="1984320" y="5164560"/>
            <a:ext cx="3684960" cy="30132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hyperlink" Target="https://unsplash.com/@gnolatinbird?utm_source=unsplash&amp;utm_medium=referral&amp;utm_content=creditCopyText" TargetMode="External"/><Relationship Id="rId4" Type="http://schemas.openxmlformats.org/officeDocument/2006/relationships/hyperlink" Target="https://unsplash.com/s/photos/recording-studio?utm_source=unsplash&amp;utm_medium=referral&amp;utm_content=creditCopyText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sacredfisher.shinyapps.io/shiny/" TargetMode="External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Placeholder 6" descr=""/>
          <p:cNvPicPr/>
          <p:nvPr/>
        </p:nvPicPr>
        <p:blipFill>
          <a:blip r:embed="rId1"/>
          <a:srcRect l="-2924" t="-4994" r="-2924" b="-4994"/>
          <a:stretch/>
        </p:blipFill>
        <p:spPr>
          <a:xfrm>
            <a:off x="0" y="-75960"/>
            <a:ext cx="6614640" cy="5875200"/>
          </a:xfrm>
          <a:prstGeom prst="rect">
            <a:avLst/>
          </a:prstGeom>
          <a:ln w="0">
            <a:noFill/>
          </a:ln>
        </p:spPr>
      </p:pic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172200" y="3429000"/>
            <a:ext cx="3993480" cy="108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Courier New"/>
              </a:rPr>
              <a:t>Top 3 Songs Musical Analysis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73" name="Date Placeholder 2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74" name="Rectangle 3"/>
          <p:cNvSpPr/>
          <p:nvPr/>
        </p:nvSpPr>
        <p:spPr>
          <a:xfrm>
            <a:off x="4008960" y="196200"/>
            <a:ext cx="2061000" cy="156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Rectangle 4"/>
          <p:cNvSpPr/>
          <p:nvPr/>
        </p:nvSpPr>
        <p:spPr>
          <a:xfrm>
            <a:off x="4008960" y="5311440"/>
            <a:ext cx="2061000" cy="156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PlaceHolder 2"/>
          <p:cNvSpPr>
            <a:spLocks noGrp="1"/>
          </p:cNvSpPr>
          <p:nvPr>
            <p:ph type="ftr" idx="9"/>
          </p:nvPr>
        </p:nvSpPr>
        <p:spPr>
          <a:xfrm>
            <a:off x="5366520" y="5029200"/>
            <a:ext cx="4462920" cy="30132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endParaRPr b="0" lang="en-US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b2b2b2"/>
                </a:solidFill>
                <a:latin typeface="Calibri"/>
              </a:rPr>
              <a:t>Photo by Marc Fanelli-Isla on Unsplash</a:t>
            </a:r>
            <a:endParaRPr b="0" lang="en-US" sz="1400" spc="-1" strike="noStrike">
              <a:latin typeface="Times New Roman"/>
            </a:endParaRPr>
          </a:p>
          <a:p>
            <a:pPr algn="r">
              <a:lnSpc>
                <a:spcPct val="100000"/>
              </a:lnSpc>
              <a:buNone/>
            </a:pPr>
            <a:endParaRPr b="0" lang="en-US" sz="1400" spc="-1" strike="noStrike">
              <a:latin typeface="Times New Roman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2"/>
          <a:stretch/>
        </p:blipFill>
        <p:spPr>
          <a:xfrm>
            <a:off x="6593400" y="907560"/>
            <a:ext cx="2778840" cy="1378080"/>
          </a:xfrm>
          <a:prstGeom prst="rect">
            <a:avLst/>
          </a:prstGeom>
          <a:ln w="0">
            <a:noFill/>
          </a:ln>
        </p:spPr>
      </p:pic>
      <p:sp>
        <p:nvSpPr>
          <p:cNvPr id="178" name=""/>
          <p:cNvSpPr/>
          <p:nvPr/>
        </p:nvSpPr>
        <p:spPr>
          <a:xfrm>
            <a:off x="9135000" y="1600200"/>
            <a:ext cx="944640" cy="98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ourier New"/>
              </a:rPr>
              <a:t>‘</a:t>
            </a:r>
            <a:r>
              <a:rPr b="0" lang="en-US" sz="4400" spc="-1" strike="noStrike">
                <a:solidFill>
                  <a:srgbClr val="000000"/>
                </a:solidFill>
                <a:latin typeface="Courier New"/>
              </a:rPr>
              <a:t>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3968640" y="196200"/>
            <a:ext cx="1965960" cy="32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820" spc="-1" strike="noStrike">
                <a:latin typeface="Arial"/>
              </a:rPr>
              <a:t>Photo by </a:t>
            </a:r>
            <a:r>
              <a:rPr b="0" lang="en-US" sz="820" spc="-1" strike="noStrike" u="sng">
                <a:solidFill>
                  <a:srgbClr val="0000ff"/>
                </a:solidFill>
                <a:uFillTx/>
                <a:latin typeface="Arial"/>
                <a:hlinkClick r:id="rId3"/>
              </a:rPr>
              <a:t>Marc Fanelli-Isla</a:t>
            </a:r>
            <a:r>
              <a:rPr b="0" lang="en-US" sz="820" spc="-1" strike="noStrike">
                <a:latin typeface="Arial"/>
              </a:rPr>
              <a:t> on </a:t>
            </a:r>
            <a:r>
              <a:rPr b="0" lang="en-US" sz="820" spc="-1" strike="noStrike" u="sng">
                <a:solidFill>
                  <a:srgbClr val="0000ff"/>
                </a:solidFill>
                <a:uFillTx/>
                <a:latin typeface="Arial"/>
                <a:hlinkClick r:id="rId4"/>
              </a:rPr>
              <a:t>Unsplash</a:t>
            </a:r>
            <a:endParaRPr b="0" lang="en-US" sz="8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Placeholder 3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5200" cy="4023360"/>
          </a:xfrm>
          <a:prstGeom prst="rect">
            <a:avLst/>
          </a:prstGeom>
          <a:ln w="0">
            <a:noFill/>
          </a:ln>
        </p:spPr>
      </p:pic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280" cy="6940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280" cy="456120"/>
          </a:xfrm>
          <a:prstGeom prst="rect">
            <a:avLst/>
          </a:prstGeom>
          <a:noFill/>
          <a:ln w="0">
            <a:noFill/>
          </a:ln>
        </p:spPr>
        <p:txBody>
          <a:bodyPr lIns="4572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280" cy="34603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7" name="Date Placeholder 5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Placeholder 1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5200" cy="4023360"/>
          </a:xfrm>
          <a:prstGeom prst="rect">
            <a:avLst/>
          </a:prstGeom>
          <a:ln w="0">
            <a:noFill/>
          </a:ln>
        </p:spPr>
      </p:pic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280" cy="6940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280" cy="456120"/>
          </a:xfrm>
          <a:prstGeom prst="rect">
            <a:avLst/>
          </a:prstGeom>
          <a:noFill/>
          <a:ln w="0">
            <a:noFill/>
          </a:ln>
        </p:spPr>
        <p:txBody>
          <a:bodyPr lIns="4572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280" cy="34603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hlinkClick r:id="rId2"/>
              </a:rPr>
              <a:t>https://sacredfisher.shinyapps.io/shiny/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86" name="Date Placeholder 1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Placeholder 10" descr=""/>
          <p:cNvPicPr/>
          <p:nvPr/>
        </p:nvPicPr>
        <p:blipFill>
          <a:blip r:embed="rId1"/>
          <a:srcRect l="-166001" t="-255461" r="-166001" b="-255461"/>
          <a:stretch/>
        </p:blipFill>
        <p:spPr>
          <a:xfrm>
            <a:off x="212760" y="2254320"/>
            <a:ext cx="3026520" cy="3414600"/>
          </a:xfrm>
          <a:prstGeom prst="rect">
            <a:avLst/>
          </a:prstGeom>
          <a:ln w="0">
            <a:noFill/>
          </a:ln>
        </p:spPr>
      </p:pic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040" cy="1680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1" name="Date Placeholder 8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92" name="Picture Placeholder 11" descr=""/>
          <p:cNvPicPr/>
          <p:nvPr/>
        </p:nvPicPr>
        <p:blipFill>
          <a:blip r:embed="rId2"/>
          <a:srcRect l="-181215" t="-255461" r="-181215" b="-255461"/>
          <a:stretch/>
        </p:blipFill>
        <p:spPr>
          <a:xfrm>
            <a:off x="3419640" y="0"/>
            <a:ext cx="3239280" cy="3414600"/>
          </a:xfrm>
          <a:prstGeom prst="rect">
            <a:avLst/>
          </a:prstGeom>
          <a:ln w="0">
            <a:noFill/>
          </a:ln>
        </p:spPr>
      </p:pic>
      <p:pic>
        <p:nvPicPr>
          <p:cNvPr id="193" name="Picture Placeholder 12" descr=""/>
          <p:cNvPicPr/>
          <p:nvPr/>
        </p:nvPicPr>
        <p:blipFill>
          <a:blip r:embed="rId3"/>
          <a:srcRect l="-181215" t="-237080" r="-181215" b="-237080"/>
          <a:stretch/>
        </p:blipFill>
        <p:spPr>
          <a:xfrm>
            <a:off x="6839640" y="2254320"/>
            <a:ext cx="3239280" cy="320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Placeholder 7" descr=""/>
          <p:cNvPicPr/>
          <p:nvPr/>
        </p:nvPicPr>
        <p:blipFill>
          <a:blip r:embed="rId1"/>
          <a:srcRect l="-166001" t="-255461" r="-166001" b="-255461"/>
          <a:stretch/>
        </p:blipFill>
        <p:spPr>
          <a:xfrm>
            <a:off x="212760" y="2254320"/>
            <a:ext cx="3026520" cy="3414600"/>
          </a:xfrm>
          <a:prstGeom prst="rect">
            <a:avLst/>
          </a:prstGeom>
          <a:ln w="0">
            <a:noFill/>
          </a:ln>
        </p:spPr>
      </p:pic>
      <p:sp>
        <p:nvSpPr>
          <p:cNvPr id="195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040" cy="1680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98" name="Date Placeholder 7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199" name="Picture Placeholder 8" descr=""/>
          <p:cNvPicPr/>
          <p:nvPr/>
        </p:nvPicPr>
        <p:blipFill>
          <a:blip r:embed="rId2"/>
          <a:srcRect l="-181215" t="-255461" r="-181215" b="-255461"/>
          <a:stretch/>
        </p:blipFill>
        <p:spPr>
          <a:xfrm>
            <a:off x="3419640" y="0"/>
            <a:ext cx="3239280" cy="3414600"/>
          </a:xfrm>
          <a:prstGeom prst="rect">
            <a:avLst/>
          </a:prstGeom>
          <a:ln w="0">
            <a:noFill/>
          </a:ln>
        </p:spPr>
      </p:pic>
      <p:pic>
        <p:nvPicPr>
          <p:cNvPr id="200" name="Picture Placeholder 9" descr=""/>
          <p:cNvPicPr/>
          <p:nvPr/>
        </p:nvPicPr>
        <p:blipFill>
          <a:blip r:embed="rId3"/>
          <a:srcRect l="-181215" t="-237080" r="-181215" b="-237080"/>
          <a:stretch/>
        </p:blipFill>
        <p:spPr>
          <a:xfrm>
            <a:off x="6839640" y="2254320"/>
            <a:ext cx="3239280" cy="320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Placeholder 5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5200" cy="4023360"/>
          </a:xfrm>
          <a:prstGeom prst="rect">
            <a:avLst/>
          </a:prstGeom>
          <a:ln w="0">
            <a:noFill/>
          </a:ln>
        </p:spPr>
      </p:pic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280" cy="6940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280" cy="456120"/>
          </a:xfrm>
          <a:prstGeom prst="rect">
            <a:avLst/>
          </a:prstGeom>
          <a:noFill/>
          <a:ln w="0">
            <a:noFill/>
          </a:ln>
        </p:spPr>
        <p:txBody>
          <a:bodyPr lIns="4572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280" cy="34603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5" name="Date Placeholder 3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Picture Placeholder 4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5200" cy="4023360"/>
          </a:xfrm>
          <a:prstGeom prst="rect">
            <a:avLst/>
          </a:prstGeom>
          <a:ln w="0">
            <a:noFill/>
          </a:ln>
        </p:spPr>
      </p:pic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280" cy="6940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280" cy="456120"/>
          </a:xfrm>
          <a:prstGeom prst="rect">
            <a:avLst/>
          </a:prstGeom>
          <a:noFill/>
          <a:ln w="0">
            <a:noFill/>
          </a:ln>
        </p:spPr>
        <p:txBody>
          <a:bodyPr lIns="4572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280" cy="34603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0" name="Date Placeholder 6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Picture Placeholder 2" descr=""/>
          <p:cNvPicPr/>
          <p:nvPr/>
        </p:nvPicPr>
        <p:blipFill>
          <a:blip r:embed="rId1"/>
          <a:srcRect l="-253676" t="-309963" r="-253676" b="-309963"/>
          <a:stretch/>
        </p:blipFill>
        <p:spPr>
          <a:xfrm>
            <a:off x="5823720" y="1645920"/>
            <a:ext cx="4255200" cy="4023360"/>
          </a:xfrm>
          <a:prstGeom prst="rect">
            <a:avLst/>
          </a:prstGeom>
          <a:ln w="0">
            <a:noFill/>
          </a:ln>
        </p:spPr>
      </p:pic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92640" y="323640"/>
            <a:ext cx="8693280" cy="6940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Calibri Light"/>
              </a:rPr>
              <a:t>Lorem Ipsum Dolor Sit Amet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92640" y="1049400"/>
            <a:ext cx="8693280" cy="456120"/>
          </a:xfrm>
          <a:prstGeom prst="rect">
            <a:avLst/>
          </a:prstGeom>
          <a:noFill/>
          <a:ln w="0">
            <a:noFill/>
          </a:ln>
        </p:spPr>
        <p:txBody>
          <a:bodyPr lIns="45720" rIns="0" tIns="9144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b2b2b2"/>
                </a:solidFill>
                <a:latin typeface="Calibri"/>
              </a:rPr>
              <a:t>Lorem Ipsum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692640" y="1738800"/>
            <a:ext cx="4976280" cy="34603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rmAutofit fontScale="84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15" name="Date Placeholder 4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Placeholder 13" descr=""/>
          <p:cNvPicPr/>
          <p:nvPr/>
        </p:nvPicPr>
        <p:blipFill>
          <a:blip r:embed="rId1"/>
          <a:srcRect l="-166001" t="-255461" r="-166001" b="-255461"/>
          <a:stretch/>
        </p:blipFill>
        <p:spPr>
          <a:xfrm>
            <a:off x="212760" y="2254320"/>
            <a:ext cx="3026520" cy="3414600"/>
          </a:xfrm>
          <a:prstGeom prst="rect">
            <a:avLst/>
          </a:prstGeom>
          <a:ln w="0">
            <a:noFill/>
          </a:ln>
        </p:spPr>
      </p:pic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40356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6842880" y="397440"/>
            <a:ext cx="2835360" cy="159012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3441240" y="3596760"/>
            <a:ext cx="3218040" cy="16808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Lorem ipsum dolor sit amet, consectetur adipiscing elit. Donec sollicitudin dolor a ex rhoncus pharetra. Vestibulum ante ipsum primis in faucibus orci luctus et ultrices posuere cubilia Curae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20" name="Date Placeholder 9"/>
          <p:cNvSpPr/>
          <p:nvPr/>
        </p:nvSpPr>
        <p:spPr>
          <a:xfrm>
            <a:off x="254880" y="5211360"/>
            <a:ext cx="1133280" cy="30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000" spc="-1" strike="noStrike">
                <a:solidFill>
                  <a:srgbClr val="ffffff"/>
                </a:solidFill>
                <a:latin typeface="Calibri"/>
                <a:ea typeface="DejaVu Sans"/>
              </a:rPr>
              <a:t>BLAK</a:t>
            </a:r>
            <a:endParaRPr b="0" lang="en-US" sz="1000" spc="-1" strike="noStrike">
              <a:latin typeface="Arial"/>
            </a:endParaRPr>
          </a:p>
        </p:txBody>
      </p:sp>
      <p:pic>
        <p:nvPicPr>
          <p:cNvPr id="221" name="Picture Placeholder 14" descr=""/>
          <p:cNvPicPr/>
          <p:nvPr/>
        </p:nvPicPr>
        <p:blipFill>
          <a:blip r:embed="rId2"/>
          <a:srcRect l="-181215" t="-255461" r="-181215" b="-255461"/>
          <a:stretch/>
        </p:blipFill>
        <p:spPr>
          <a:xfrm>
            <a:off x="3419640" y="0"/>
            <a:ext cx="3239280" cy="3414600"/>
          </a:xfrm>
          <a:prstGeom prst="rect">
            <a:avLst/>
          </a:prstGeom>
          <a:ln w="0">
            <a:noFill/>
          </a:ln>
        </p:spPr>
      </p:pic>
      <p:pic>
        <p:nvPicPr>
          <p:cNvPr id="222" name="Picture Placeholder 15" descr=""/>
          <p:cNvPicPr/>
          <p:nvPr/>
        </p:nvPicPr>
        <p:blipFill>
          <a:blip r:embed="rId3"/>
          <a:srcRect l="-181215" t="-237080" r="-181215" b="-237080"/>
          <a:stretch/>
        </p:blipFill>
        <p:spPr>
          <a:xfrm>
            <a:off x="6839640" y="2254320"/>
            <a:ext cx="3239280" cy="320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LibreOffice/7.3.0.3$Linux_X86_64 LibreOffice_project/30$Build-3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2022-02-13T22:16:55Z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